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D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4951F-F3B6-4620-BD97-ABCC6B4D75A9}" v="53" dt="2025-07-02T11:58:59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agel" userId="9da05bdd-69eb-49dd-ad55-5907d50b4159" providerId="ADAL" clId="{4494951F-F3B6-4620-BD97-ABCC6B4D75A9}"/>
    <pc:docChg chg="undo custSel addSld delSld modSld">
      <pc:chgData name="Mike Sagel" userId="9da05bdd-69eb-49dd-ad55-5907d50b4159" providerId="ADAL" clId="{4494951F-F3B6-4620-BD97-ABCC6B4D75A9}" dt="2025-07-02T12:00:58.491" v="167" actId="2696"/>
      <pc:docMkLst>
        <pc:docMk/>
      </pc:docMkLst>
      <pc:sldChg chg="delSp modSp mod delDesignElem">
        <pc:chgData name="Mike Sagel" userId="9da05bdd-69eb-49dd-ad55-5907d50b4159" providerId="ADAL" clId="{4494951F-F3B6-4620-BD97-ABCC6B4D75A9}" dt="2025-07-02T11:58:59.642" v="150"/>
        <pc:sldMkLst>
          <pc:docMk/>
          <pc:sldMk cId="153986121" sldId="257"/>
        </pc:sldMkLst>
        <pc:spChg chg="mod">
          <ac:chgData name="Mike Sagel" userId="9da05bdd-69eb-49dd-ad55-5907d50b4159" providerId="ADAL" clId="{4494951F-F3B6-4620-BD97-ABCC6B4D75A9}" dt="2025-07-02T11:58:59.642" v="150"/>
          <ac:spMkLst>
            <pc:docMk/>
            <pc:sldMk cId="153986121" sldId="257"/>
            <ac:spMk id="2" creationId="{C07A69AF-94A7-CBE4-7E3C-B577C8FE2417}"/>
          </ac:spMkLst>
        </pc:spChg>
        <pc:spChg chg="del">
          <ac:chgData name="Mike Sagel" userId="9da05bdd-69eb-49dd-ad55-5907d50b4159" providerId="ADAL" clId="{4494951F-F3B6-4620-BD97-ABCC6B4D75A9}" dt="2025-07-02T11:58:43.761" v="138"/>
          <ac:spMkLst>
            <pc:docMk/>
            <pc:sldMk cId="153986121" sldId="257"/>
            <ac:spMk id="10" creationId="{0D62E216-74AA-4F99-82B7-C38E49015B69}"/>
          </ac:spMkLst>
        </pc:spChg>
        <pc:spChg chg="del">
          <ac:chgData name="Mike Sagel" userId="9da05bdd-69eb-49dd-ad55-5907d50b4159" providerId="ADAL" clId="{4494951F-F3B6-4620-BD97-ABCC6B4D75A9}" dt="2025-07-02T11:58:43.761" v="138"/>
          <ac:spMkLst>
            <pc:docMk/>
            <pc:sldMk cId="153986121" sldId="257"/>
            <ac:spMk id="12" creationId="{013A83A9-D622-44F4-98DB-A8E46D83FEAA}"/>
          </ac:spMkLst>
        </pc:spChg>
      </pc:sldChg>
      <pc:sldChg chg="addSp delSp modSp new mod setBg addAnim delAnim delDesignElem">
        <pc:chgData name="Mike Sagel" userId="9da05bdd-69eb-49dd-ad55-5907d50b4159" providerId="ADAL" clId="{4494951F-F3B6-4620-BD97-ABCC6B4D75A9}" dt="2025-07-02T11:58:43.761" v="138"/>
        <pc:sldMkLst>
          <pc:docMk/>
          <pc:sldMk cId="1020340639" sldId="258"/>
        </pc:sldMkLst>
        <pc:spChg chg="mod ord">
          <ac:chgData name="Mike Sagel" userId="9da05bdd-69eb-49dd-ad55-5907d50b4159" providerId="ADAL" clId="{4494951F-F3B6-4620-BD97-ABCC6B4D75A9}" dt="2025-07-02T11:58:15.361" v="134" actId="20577"/>
          <ac:spMkLst>
            <pc:docMk/>
            <pc:sldMk cId="1020340639" sldId="258"/>
            <ac:spMk id="2" creationId="{3068A81C-3B24-DDF8-F9D5-226E61288A43}"/>
          </ac:spMkLst>
        </pc:spChg>
        <pc:spChg chg="del">
          <ac:chgData name="Mike Sagel" userId="9da05bdd-69eb-49dd-ad55-5907d50b4159" providerId="ADAL" clId="{4494951F-F3B6-4620-BD97-ABCC6B4D75A9}" dt="2025-07-02T11:53:49.425" v="65" actId="478"/>
          <ac:spMkLst>
            <pc:docMk/>
            <pc:sldMk cId="1020340639" sldId="258"/>
            <ac:spMk id="3" creationId="{F3EDAEBA-DB6B-3FD6-468B-2D69A4409725}"/>
          </ac:spMkLst>
        </pc:spChg>
        <pc:spChg chg="add del">
          <ac:chgData name="Mike Sagel" userId="9da05bdd-69eb-49dd-ad55-5907d50b4159" providerId="ADAL" clId="{4494951F-F3B6-4620-BD97-ABCC6B4D75A9}" dt="2025-07-02T11:55:08.832" v="75" actId="26606"/>
          <ac:spMkLst>
            <pc:docMk/>
            <pc:sldMk cId="1020340639" sldId="258"/>
            <ac:spMk id="7" creationId="{085C3B91-CB76-463A-BA96-A849DB47DA03}"/>
          </ac:spMkLst>
        </pc:spChg>
        <pc:spChg chg="add del">
          <ac:chgData name="Mike Sagel" userId="9da05bdd-69eb-49dd-ad55-5907d50b4159" providerId="ADAL" clId="{4494951F-F3B6-4620-BD97-ABCC6B4D75A9}" dt="2025-07-02T11:54:32.470" v="69" actId="26606"/>
          <ac:spMkLst>
            <pc:docMk/>
            <pc:sldMk cId="1020340639" sldId="258"/>
            <ac:spMk id="9" creationId="{0D62E216-74AA-4F99-82B7-C38E49015B69}"/>
          </ac:spMkLst>
        </pc:spChg>
        <pc:spChg chg="add del">
          <ac:chgData name="Mike Sagel" userId="9da05bdd-69eb-49dd-ad55-5907d50b4159" providerId="ADAL" clId="{4494951F-F3B6-4620-BD97-ABCC6B4D75A9}" dt="2025-07-02T11:54:32.470" v="69" actId="26606"/>
          <ac:spMkLst>
            <pc:docMk/>
            <pc:sldMk cId="1020340639" sldId="258"/>
            <ac:spMk id="11" creationId="{013A83A9-D622-44F4-98DB-A8E46D83FEAA}"/>
          </ac:spMkLst>
        </pc:spChg>
        <pc:spChg chg="add del">
          <ac:chgData name="Mike Sagel" userId="9da05bdd-69eb-49dd-ad55-5907d50b4159" providerId="ADAL" clId="{4494951F-F3B6-4620-BD97-ABCC6B4D75A9}" dt="2025-07-02T11:55:08.832" v="75" actId="26606"/>
          <ac:spMkLst>
            <pc:docMk/>
            <pc:sldMk cId="1020340639" sldId="258"/>
            <ac:spMk id="13" creationId="{B6D0007A-2C1A-4FDA-B3C9-B9F1ACBBA0AC}"/>
          </ac:spMkLst>
        </pc:spChg>
        <pc:spChg chg="add del">
          <ac:chgData name="Mike Sagel" userId="9da05bdd-69eb-49dd-ad55-5907d50b4159" providerId="ADAL" clId="{4494951F-F3B6-4620-BD97-ABCC6B4D75A9}" dt="2025-07-02T11:56:15.594" v="113" actId="26606"/>
          <ac:spMkLst>
            <pc:docMk/>
            <pc:sldMk cId="1020340639" sldId="258"/>
            <ac:spMk id="18" creationId="{1A0980D0-C2CB-4F0C-833C-1B64835728D7}"/>
          </ac:spMkLst>
        </pc:spChg>
        <pc:spChg chg="add del">
          <ac:chgData name="Mike Sagel" userId="9da05bdd-69eb-49dd-ad55-5907d50b4159" providerId="ADAL" clId="{4494951F-F3B6-4620-BD97-ABCC6B4D75A9}" dt="2025-07-02T11:56:15.594" v="113" actId="26606"/>
          <ac:spMkLst>
            <pc:docMk/>
            <pc:sldMk cId="1020340639" sldId="258"/>
            <ac:spMk id="20" creationId="{1D110A99-3F6B-4F79-9283-A5ECB501618F}"/>
          </ac:spMkLst>
        </pc:spChg>
        <pc:spChg chg="add del">
          <ac:chgData name="Mike Sagel" userId="9da05bdd-69eb-49dd-ad55-5907d50b4159" providerId="ADAL" clId="{4494951F-F3B6-4620-BD97-ABCC6B4D75A9}" dt="2025-07-02T11:56:15.594" v="113" actId="26606"/>
          <ac:spMkLst>
            <pc:docMk/>
            <pc:sldMk cId="1020340639" sldId="258"/>
            <ac:spMk id="22" creationId="{316287B8-D771-4102-A547-95F1D48467E5}"/>
          </ac:spMkLst>
        </pc:spChg>
        <pc:spChg chg="add del">
          <ac:chgData name="Mike Sagel" userId="9da05bdd-69eb-49dd-ad55-5907d50b4159" providerId="ADAL" clId="{4494951F-F3B6-4620-BD97-ABCC6B4D75A9}" dt="2025-07-02T11:56:15.594" v="113" actId="26606"/>
          <ac:spMkLst>
            <pc:docMk/>
            <pc:sldMk cId="1020340639" sldId="258"/>
            <ac:spMk id="24" creationId="{02B3F3D7-F61A-47E5-9E6D-4718104A5638}"/>
          </ac:spMkLst>
        </pc:spChg>
        <pc:spChg chg="add del">
          <ac:chgData name="Mike Sagel" userId="9da05bdd-69eb-49dd-ad55-5907d50b4159" providerId="ADAL" clId="{4494951F-F3B6-4620-BD97-ABCC6B4D75A9}" dt="2025-07-02T11:55:50.120" v="106" actId="26606"/>
          <ac:spMkLst>
            <pc:docMk/>
            <pc:sldMk cId="1020340639" sldId="258"/>
            <ac:spMk id="29" creationId="{A5E249D0-CECF-4029-A080-EDA940EFE816}"/>
          </ac:spMkLst>
        </pc:spChg>
        <pc:spChg chg="add del">
          <ac:chgData name="Mike Sagel" userId="9da05bdd-69eb-49dd-ad55-5907d50b4159" providerId="ADAL" clId="{4494951F-F3B6-4620-BD97-ABCC6B4D75A9}" dt="2025-07-02T11:55:50.120" v="106" actId="26606"/>
          <ac:spMkLst>
            <pc:docMk/>
            <pc:sldMk cId="1020340639" sldId="258"/>
            <ac:spMk id="31" creationId="{1A479AAA-D507-4F30-9F59-F5D276887CC3}"/>
          </ac:spMkLst>
        </pc:spChg>
        <pc:spChg chg="add del">
          <ac:chgData name="Mike Sagel" userId="9da05bdd-69eb-49dd-ad55-5907d50b4159" providerId="ADAL" clId="{4494951F-F3B6-4620-BD97-ABCC6B4D75A9}" dt="2025-07-02T11:55:55.657" v="108" actId="26606"/>
          <ac:spMkLst>
            <pc:docMk/>
            <pc:sldMk cId="1020340639" sldId="258"/>
            <ac:spMk id="33" creationId="{A512846D-642B-42C7-A845-0CD48A66EBE4}"/>
          </ac:spMkLst>
        </pc:spChg>
        <pc:spChg chg="add del">
          <ac:chgData name="Mike Sagel" userId="9da05bdd-69eb-49dd-ad55-5907d50b4159" providerId="ADAL" clId="{4494951F-F3B6-4620-BD97-ABCC6B4D75A9}" dt="2025-07-02T11:55:55.657" v="108" actId="26606"/>
          <ac:spMkLst>
            <pc:docMk/>
            <pc:sldMk cId="1020340639" sldId="258"/>
            <ac:spMk id="34" creationId="{BAB2FD73-A423-4565-92F6-B7ACCF9B9606}"/>
          </ac:spMkLst>
        </pc:spChg>
        <pc:spChg chg="add del">
          <ac:chgData name="Mike Sagel" userId="9da05bdd-69eb-49dd-ad55-5907d50b4159" providerId="ADAL" clId="{4494951F-F3B6-4620-BD97-ABCC6B4D75A9}" dt="2025-07-02T11:56:05.271" v="110" actId="26606"/>
          <ac:spMkLst>
            <pc:docMk/>
            <pc:sldMk cId="1020340639" sldId="258"/>
            <ac:spMk id="36" creationId="{8EF32ACB-37F7-4E27-BDBC-67A94864F506}"/>
          </ac:spMkLst>
        </pc:spChg>
        <pc:spChg chg="add del">
          <ac:chgData name="Mike Sagel" userId="9da05bdd-69eb-49dd-ad55-5907d50b4159" providerId="ADAL" clId="{4494951F-F3B6-4620-BD97-ABCC6B4D75A9}" dt="2025-07-02T11:56:05.271" v="110" actId="26606"/>
          <ac:spMkLst>
            <pc:docMk/>
            <pc:sldMk cId="1020340639" sldId="258"/>
            <ac:spMk id="37" creationId="{640449D5-DE6C-45AB-811E-29321C591CD6}"/>
          </ac:spMkLst>
        </pc:spChg>
        <pc:spChg chg="add del">
          <ac:chgData name="Mike Sagel" userId="9da05bdd-69eb-49dd-ad55-5907d50b4159" providerId="ADAL" clId="{4494951F-F3B6-4620-BD97-ABCC6B4D75A9}" dt="2025-07-02T11:56:15.387" v="112" actId="26606"/>
          <ac:spMkLst>
            <pc:docMk/>
            <pc:sldMk cId="1020340639" sldId="258"/>
            <ac:spMk id="39" creationId="{A5E249D0-CECF-4029-A080-EDA940EFE816}"/>
          </ac:spMkLst>
        </pc:spChg>
        <pc:spChg chg="add del">
          <ac:chgData name="Mike Sagel" userId="9da05bdd-69eb-49dd-ad55-5907d50b4159" providerId="ADAL" clId="{4494951F-F3B6-4620-BD97-ABCC6B4D75A9}" dt="2025-07-02T11:56:15.387" v="112" actId="26606"/>
          <ac:spMkLst>
            <pc:docMk/>
            <pc:sldMk cId="1020340639" sldId="258"/>
            <ac:spMk id="40" creationId="{0BE2CC1E-DA18-492B-84E0-E120E24218C9}"/>
          </ac:spMkLst>
        </pc:spChg>
        <pc:spChg chg="add del">
          <ac:chgData name="Mike Sagel" userId="9da05bdd-69eb-49dd-ad55-5907d50b4159" providerId="ADAL" clId="{4494951F-F3B6-4620-BD97-ABCC6B4D75A9}" dt="2025-07-02T11:58:43.761" v="138"/>
          <ac:spMkLst>
            <pc:docMk/>
            <pc:sldMk cId="1020340639" sldId="258"/>
            <ac:spMk id="42" creationId="{8EF32ACB-37F7-4E27-BDBC-67A94864F506}"/>
          </ac:spMkLst>
        </pc:spChg>
        <pc:spChg chg="add del">
          <ac:chgData name="Mike Sagel" userId="9da05bdd-69eb-49dd-ad55-5907d50b4159" providerId="ADAL" clId="{4494951F-F3B6-4620-BD97-ABCC6B4D75A9}" dt="2025-07-02T11:58:43.761" v="138"/>
          <ac:spMkLst>
            <pc:docMk/>
            <pc:sldMk cId="1020340639" sldId="258"/>
            <ac:spMk id="43" creationId="{7946391D-5DF8-4E8B-856D-1E0A178C3725}"/>
          </ac:spMkLst>
        </pc:spChg>
        <pc:spChg chg="add del">
          <ac:chgData name="Mike Sagel" userId="9da05bdd-69eb-49dd-ad55-5907d50b4159" providerId="ADAL" clId="{4494951F-F3B6-4620-BD97-ABCC6B4D75A9}" dt="2025-07-02T11:58:43.761" v="138"/>
          <ac:spMkLst>
            <pc:docMk/>
            <pc:sldMk cId="1020340639" sldId="258"/>
            <ac:spMk id="44" creationId="{93D3A9B8-C548-4A61-882F-0D62963196B6}"/>
          </ac:spMkLst>
        </pc:spChg>
        <pc:picChg chg="add mod ord">
          <ac:chgData name="Mike Sagel" userId="9da05bdd-69eb-49dd-ad55-5907d50b4159" providerId="ADAL" clId="{4494951F-F3B6-4620-BD97-ABCC6B4D75A9}" dt="2025-07-02T11:56:15.594" v="113" actId="26606"/>
          <ac:picMkLst>
            <pc:docMk/>
            <pc:sldMk cId="1020340639" sldId="258"/>
            <ac:picMk id="5" creationId="{CDE25278-FAFA-BD8A-E4CA-40FF82D5514C}"/>
          </ac:picMkLst>
        </pc:picChg>
        <pc:picChg chg="add del">
          <ac:chgData name="Mike Sagel" userId="9da05bdd-69eb-49dd-ad55-5907d50b4159" providerId="ADAL" clId="{4494951F-F3B6-4620-BD97-ABCC6B4D75A9}" dt="2025-07-02T11:54:32.470" v="69" actId="26606"/>
          <ac:picMkLst>
            <pc:docMk/>
            <pc:sldMk cId="1020340639" sldId="258"/>
            <ac:picMk id="6" creationId="{0E77B1DB-DCA1-45BE-0B26-6F0DCAC44724}"/>
          </ac:picMkLst>
        </pc:picChg>
      </pc:sldChg>
      <pc:sldChg chg="addSp delSp modSp new del mod chgLayout">
        <pc:chgData name="Mike Sagel" userId="9da05bdd-69eb-49dd-ad55-5907d50b4159" providerId="ADAL" clId="{4494951F-F3B6-4620-BD97-ABCC6B4D75A9}" dt="2025-07-02T12:00:58.491" v="167" actId="2696"/>
        <pc:sldMkLst>
          <pc:docMk/>
          <pc:sldMk cId="3815070759" sldId="259"/>
        </pc:sldMkLst>
        <pc:spChg chg="del mod">
          <ac:chgData name="Mike Sagel" userId="9da05bdd-69eb-49dd-ad55-5907d50b4159" providerId="ADAL" clId="{4494951F-F3B6-4620-BD97-ABCC6B4D75A9}" dt="2025-07-02T12:00:38.675" v="166" actId="6264"/>
          <ac:spMkLst>
            <pc:docMk/>
            <pc:sldMk cId="3815070759" sldId="259"/>
            <ac:spMk id="2" creationId="{4E019E0A-3A5E-10FD-17C1-741A602C4E1A}"/>
          </ac:spMkLst>
        </pc:spChg>
        <pc:spChg chg="del mod">
          <ac:chgData name="Mike Sagel" userId="9da05bdd-69eb-49dd-ad55-5907d50b4159" providerId="ADAL" clId="{4494951F-F3B6-4620-BD97-ABCC6B4D75A9}" dt="2025-07-02T12:00:38.675" v="166" actId="6264"/>
          <ac:spMkLst>
            <pc:docMk/>
            <pc:sldMk cId="3815070759" sldId="259"/>
            <ac:spMk id="3" creationId="{7F7D8D94-D488-8579-61EC-EB6EA390DFC9}"/>
          </ac:spMkLst>
        </pc:spChg>
        <pc:spChg chg="add mod ord">
          <ac:chgData name="Mike Sagel" userId="9da05bdd-69eb-49dd-ad55-5907d50b4159" providerId="ADAL" clId="{4494951F-F3B6-4620-BD97-ABCC6B4D75A9}" dt="2025-07-02T12:00:38.675" v="166" actId="6264"/>
          <ac:spMkLst>
            <pc:docMk/>
            <pc:sldMk cId="3815070759" sldId="259"/>
            <ac:spMk id="4" creationId="{1553F718-1597-EEE4-A9D7-36429E0762B3}"/>
          </ac:spMkLst>
        </pc:spChg>
        <pc:spChg chg="add mod ord">
          <ac:chgData name="Mike Sagel" userId="9da05bdd-69eb-49dd-ad55-5907d50b4159" providerId="ADAL" clId="{4494951F-F3B6-4620-BD97-ABCC6B4D75A9}" dt="2025-07-02T12:00:38.675" v="166" actId="6264"/>
          <ac:spMkLst>
            <pc:docMk/>
            <pc:sldMk cId="3815070759" sldId="259"/>
            <ac:spMk id="5" creationId="{3E049C70-1013-79EF-AE70-D508EBC559C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22362"/>
            <a:ext cx="88760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5230134"/>
            <a:ext cx="48768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2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8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54169"/>
            <a:ext cx="2674301" cy="532279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854169"/>
            <a:ext cx="78867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5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0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6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1563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1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095930"/>
            <a:ext cx="4507931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2938410"/>
            <a:ext cx="4507930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095930"/>
            <a:ext cx="4507932" cy="758650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2938410"/>
            <a:ext cx="4507932" cy="33861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9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4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3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400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2630" y="6356349"/>
            <a:ext cx="3063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pPr/>
              <a:t>7/2/2025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099372" y="4308656"/>
            <a:ext cx="34712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6670" y="6356349"/>
            <a:ext cx="576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83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69AF-94A7-CBE4-7E3C-B577C8FE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7903" y="4985933"/>
            <a:ext cx="5767637" cy="7675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SIGNUP AT THE LODGE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E36E85-D543-0FAD-E750-F80E50DFD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93" y="883161"/>
            <a:ext cx="10588379" cy="399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in a suit and tie&#10;&#10;AI-generated content may be incorrect.">
            <a:extLst>
              <a:ext uri="{FF2B5EF4-FFF2-40B4-BE49-F238E27FC236}">
                <a16:creationId xmlns:a16="http://schemas.microsoft.com/office/drawing/2014/main" id="{CDE25278-FAFA-BD8A-E4CA-40FF82D5514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20"/>
          <a:stretch>
            <a:fillRect/>
          </a:stretch>
        </p:blipFill>
        <p:spPr>
          <a:xfrm>
            <a:off x="20" y="-5732"/>
            <a:ext cx="12191980" cy="68694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68A81C-3B24-DDF8-F9D5-226E61288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3532" y="3423267"/>
            <a:ext cx="6055743" cy="2068706"/>
          </a:xfrm>
          <a:solidFill>
            <a:srgbClr val="9BDC5A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3200" dirty="0"/>
              <a:t>CHAIRMAN OF THE BOARD </a:t>
            </a:r>
            <a:br>
              <a:rPr lang="en-US" sz="3200" dirty="0"/>
            </a:br>
            <a:r>
              <a:rPr lang="en-US" sz="3200" dirty="0"/>
              <a:t>MEET AND GREETSUNDAY </a:t>
            </a:r>
            <a:br>
              <a:rPr lang="en-US" sz="3200" dirty="0"/>
            </a:br>
            <a:r>
              <a:rPr lang="en-US" sz="3200" dirty="0"/>
              <a:t>JULY 20</a:t>
            </a:r>
            <a:r>
              <a:rPr lang="en-US" sz="3200" baseline="30000" dirty="0"/>
              <a:t>TH</a:t>
            </a:r>
            <a:br>
              <a:rPr lang="en-US" sz="3200" dirty="0"/>
            </a:br>
            <a:r>
              <a:rPr lang="en-US" sz="3200" dirty="0"/>
              <a:t>4PM</a:t>
            </a:r>
          </a:p>
        </p:txBody>
      </p:sp>
    </p:spTree>
    <p:extLst>
      <p:ext uri="{BB962C8B-B14F-4D97-AF65-F5344CB8AC3E}">
        <p14:creationId xmlns:p14="http://schemas.microsoft.com/office/powerpoint/2010/main" val="102034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fterhoursVTI">
  <a:themeElements>
    <a:clrScheme name="Afterhours">
      <a:dk1>
        <a:sysClr val="windowText" lastClr="000000"/>
      </a:dk1>
      <a:lt1>
        <a:srgbClr val="FFFFFF"/>
      </a:lt1>
      <a:dk2>
        <a:srgbClr val="2D3122"/>
      </a:dk2>
      <a:lt2>
        <a:srgbClr val="F3F2EE"/>
      </a:lt2>
      <a:accent1>
        <a:srgbClr val="31AEC4"/>
      </a:accent1>
      <a:accent2>
        <a:srgbClr val="3163BD"/>
      </a:accent2>
      <a:accent3>
        <a:srgbClr val="5E854F"/>
      </a:accent3>
      <a:accent4>
        <a:srgbClr val="34B66C"/>
      </a:accent4>
      <a:accent5>
        <a:srgbClr val="CD2929"/>
      </a:accent5>
      <a:accent6>
        <a:srgbClr val="6946C8"/>
      </a:accent6>
      <a:hlink>
        <a:srgbClr val="0678EA"/>
      </a:hlink>
      <a:folHlink>
        <a:srgbClr val="B65887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terhoursVTI" id="{90A150B1-9C08-42C7-B4E0-C1D732064FA1}" vid="{A6104589-8A83-4A64-B7F1-AAF946A405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17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Consolas</vt:lpstr>
      <vt:lpstr>Franklin Gothic Heavy</vt:lpstr>
      <vt:lpstr>AfterhoursVTI</vt:lpstr>
      <vt:lpstr>SIGNUP AT THE LODGE</vt:lpstr>
      <vt:lpstr>CHAIRMAN OF THE BOARD  MEET AND GREETSUNDAY  JULY 20TH 4PM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FRIDAY WITH AM RADIO TRIO 7PM TO 10PM</dc:title>
  <dc:creator>Mike Sagel</dc:creator>
  <cp:lastModifiedBy>Mike Sagel</cp:lastModifiedBy>
  <cp:revision>5</cp:revision>
  <dcterms:created xsi:type="dcterms:W3CDTF">2023-10-12T08:53:37Z</dcterms:created>
  <dcterms:modified xsi:type="dcterms:W3CDTF">2025-07-02T12:01:06Z</dcterms:modified>
</cp:coreProperties>
</file>